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6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Bruun" userId="71ed7f4a8bce2686" providerId="LiveId" clId="{EAC22018-BEBB-4758-9A62-D9BC17E49EE4}"/>
    <pc:docChg chg="undo redo custSel delSld modSld">
      <pc:chgData name="Marianne Bruun" userId="71ed7f4a8bce2686" providerId="LiveId" clId="{EAC22018-BEBB-4758-9A62-D9BC17E49EE4}" dt="2025-08-26T13:18:41.970" v="124" actId="47"/>
      <pc:docMkLst>
        <pc:docMk/>
      </pc:docMkLst>
      <pc:sldChg chg="modSp del mod">
        <pc:chgData name="Marianne Bruun" userId="71ed7f4a8bce2686" providerId="LiveId" clId="{EAC22018-BEBB-4758-9A62-D9BC17E49EE4}" dt="2025-08-26T13:18:26.348" v="117" actId="47"/>
        <pc:sldMkLst>
          <pc:docMk/>
          <pc:sldMk cId="1201824999" sldId="256"/>
        </pc:sldMkLst>
        <pc:spChg chg="mod">
          <ac:chgData name="Marianne Bruun" userId="71ed7f4a8bce2686" providerId="LiveId" clId="{EAC22018-BEBB-4758-9A62-D9BC17E49EE4}" dt="2025-08-26T13:16:50.716" v="80" actId="313"/>
          <ac:spMkLst>
            <pc:docMk/>
            <pc:sldMk cId="1201824999" sldId="256"/>
            <ac:spMk id="4" creationId="{8331F70B-07C9-4B4B-A21A-752A118276F5}"/>
          </ac:spMkLst>
        </pc:spChg>
      </pc:sldChg>
      <pc:sldChg chg="modSp del mod">
        <pc:chgData name="Marianne Bruun" userId="71ed7f4a8bce2686" providerId="LiveId" clId="{EAC22018-BEBB-4758-9A62-D9BC17E49EE4}" dt="2025-08-26T13:18:27.747" v="118" actId="47"/>
        <pc:sldMkLst>
          <pc:docMk/>
          <pc:sldMk cId="4141826404" sldId="257"/>
        </pc:sldMkLst>
        <pc:spChg chg="mod">
          <ac:chgData name="Marianne Bruun" userId="71ed7f4a8bce2686" providerId="LiveId" clId="{EAC22018-BEBB-4758-9A62-D9BC17E49EE4}" dt="2025-08-26T13:17:19.416" v="113" actId="20577"/>
          <ac:spMkLst>
            <pc:docMk/>
            <pc:sldMk cId="4141826404" sldId="257"/>
            <ac:spMk id="3" creationId="{5DF94040-43C8-493F-9DB9-8BB15C7C3545}"/>
          </ac:spMkLst>
        </pc:spChg>
      </pc:sldChg>
      <pc:sldChg chg="modSp mod">
        <pc:chgData name="Marianne Bruun" userId="71ed7f4a8bce2686" providerId="LiveId" clId="{EAC22018-BEBB-4758-9A62-D9BC17E49EE4}" dt="2025-08-26T13:13:37.773" v="46" actId="20577"/>
        <pc:sldMkLst>
          <pc:docMk/>
          <pc:sldMk cId="4098775330" sldId="258"/>
        </pc:sldMkLst>
        <pc:spChg chg="mod">
          <ac:chgData name="Marianne Bruun" userId="71ed7f4a8bce2686" providerId="LiveId" clId="{EAC22018-BEBB-4758-9A62-D9BC17E49EE4}" dt="2025-08-26T13:13:37.773" v="46" actId="20577"/>
          <ac:spMkLst>
            <pc:docMk/>
            <pc:sldMk cId="4098775330" sldId="258"/>
            <ac:spMk id="9" creationId="{C45E061F-707E-4877-AF5B-2D20C6725E78}"/>
          </ac:spMkLst>
        </pc:spChg>
      </pc:sldChg>
      <pc:sldChg chg="modSp mod">
        <pc:chgData name="Marianne Bruun" userId="71ed7f4a8bce2686" providerId="LiveId" clId="{EAC22018-BEBB-4758-9A62-D9BC17E49EE4}" dt="2025-08-26T13:17:19.124" v="112" actId="20577"/>
        <pc:sldMkLst>
          <pc:docMk/>
          <pc:sldMk cId="2194882317" sldId="259"/>
        </pc:sldMkLst>
        <pc:spChg chg="mod">
          <ac:chgData name="Marianne Bruun" userId="71ed7f4a8bce2686" providerId="LiveId" clId="{EAC22018-BEBB-4758-9A62-D9BC17E49EE4}" dt="2025-08-26T13:17:19.124" v="112" actId="20577"/>
          <ac:spMkLst>
            <pc:docMk/>
            <pc:sldMk cId="2194882317" sldId="259"/>
            <ac:spMk id="3" creationId="{98569A00-D1B0-4DBF-BEA8-6638D097F986}"/>
          </ac:spMkLst>
        </pc:spChg>
      </pc:sldChg>
      <pc:sldChg chg="del">
        <pc:chgData name="Marianne Bruun" userId="71ed7f4a8bce2686" providerId="LiveId" clId="{EAC22018-BEBB-4758-9A62-D9BC17E49EE4}" dt="2025-08-26T13:18:34.275" v="121" actId="47"/>
        <pc:sldMkLst>
          <pc:docMk/>
          <pc:sldMk cId="3606924838" sldId="260"/>
        </pc:sldMkLst>
      </pc:sldChg>
      <pc:sldChg chg="del">
        <pc:chgData name="Marianne Bruun" userId="71ed7f4a8bce2686" providerId="LiveId" clId="{EAC22018-BEBB-4758-9A62-D9BC17E49EE4}" dt="2025-08-26T13:18:32.394" v="120" actId="47"/>
        <pc:sldMkLst>
          <pc:docMk/>
          <pc:sldMk cId="2023944222" sldId="261"/>
        </pc:sldMkLst>
      </pc:sldChg>
      <pc:sldChg chg="del">
        <pc:chgData name="Marianne Bruun" userId="71ed7f4a8bce2686" providerId="LiveId" clId="{EAC22018-BEBB-4758-9A62-D9BC17E49EE4}" dt="2025-08-26T13:18:29.466" v="119" actId="47"/>
        <pc:sldMkLst>
          <pc:docMk/>
          <pc:sldMk cId="1679101412" sldId="262"/>
        </pc:sldMkLst>
      </pc:sldChg>
      <pc:sldChg chg="del">
        <pc:chgData name="Marianne Bruun" userId="71ed7f4a8bce2686" providerId="LiveId" clId="{EAC22018-BEBB-4758-9A62-D9BC17E49EE4}" dt="2025-08-26T13:08:22.195" v="0" actId="47"/>
        <pc:sldMkLst>
          <pc:docMk/>
          <pc:sldMk cId="3982789574" sldId="263"/>
        </pc:sldMkLst>
      </pc:sldChg>
      <pc:sldChg chg="del">
        <pc:chgData name="Marianne Bruun" userId="71ed7f4a8bce2686" providerId="LiveId" clId="{EAC22018-BEBB-4758-9A62-D9BC17E49EE4}" dt="2025-08-26T13:18:39.601" v="122" actId="47"/>
        <pc:sldMkLst>
          <pc:docMk/>
          <pc:sldMk cId="2651623614" sldId="264"/>
        </pc:sldMkLst>
      </pc:sldChg>
      <pc:sldChg chg="del">
        <pc:chgData name="Marianne Bruun" userId="71ed7f4a8bce2686" providerId="LiveId" clId="{EAC22018-BEBB-4758-9A62-D9BC17E49EE4}" dt="2025-08-26T13:18:40.474" v="123" actId="47"/>
        <pc:sldMkLst>
          <pc:docMk/>
          <pc:sldMk cId="4112523359" sldId="265"/>
        </pc:sldMkLst>
      </pc:sldChg>
      <pc:sldChg chg="addSp modSp mod">
        <pc:chgData name="Marianne Bruun" userId="71ed7f4a8bce2686" providerId="LiveId" clId="{EAC22018-BEBB-4758-9A62-D9BC17E49EE4}" dt="2025-08-26T13:18:01.123" v="116" actId="962"/>
        <pc:sldMkLst>
          <pc:docMk/>
          <pc:sldMk cId="2131981269" sldId="267"/>
        </pc:sldMkLst>
        <pc:picChg chg="add mod">
          <ac:chgData name="Marianne Bruun" userId="71ed7f4a8bce2686" providerId="LiveId" clId="{EAC22018-BEBB-4758-9A62-D9BC17E49EE4}" dt="2025-08-26T13:18:01.123" v="116" actId="962"/>
          <ac:picMkLst>
            <pc:docMk/>
            <pc:sldMk cId="2131981269" sldId="267"/>
            <ac:picMk id="4" creationId="{C59B98F5-E6A9-6746-5B24-CBDC4E401E9B}"/>
          </ac:picMkLst>
        </pc:picChg>
      </pc:sldChg>
      <pc:sldChg chg="del">
        <pc:chgData name="Marianne Bruun" userId="71ed7f4a8bce2686" providerId="LiveId" clId="{EAC22018-BEBB-4758-9A62-D9BC17E49EE4}" dt="2025-08-26T13:18:41.970" v="124" actId="47"/>
        <pc:sldMkLst>
          <pc:docMk/>
          <pc:sldMk cId="233262964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90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58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96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40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46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47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14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6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2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21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1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90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72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9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37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5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70590C-5F21-4754-9945-4BA88C5AFA61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85EDC9-A750-4D41-8183-1F4FE11B0B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4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5CD9-282B-4E06-80D5-233531C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Jubilæumsskriftet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A594896-3993-47F9-940E-22C1F67099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39143" y="-85692"/>
            <a:ext cx="6583680" cy="6897191"/>
          </a:xfrm>
        </p:spPr>
      </p:pic>
      <p:pic>
        <p:nvPicPr>
          <p:cNvPr id="4" name="Billede 3" descr="Et billede, der indeholder tekst, skærmbillede, Festartikler, ballon&#10;&#10;AI-genereret indhold kan være ukorrekt.">
            <a:extLst>
              <a:ext uri="{FF2B5EF4-FFF2-40B4-BE49-F238E27FC236}">
                <a16:creationId xmlns:a16="http://schemas.microsoft.com/office/drawing/2014/main" id="{C59B98F5-E6A9-6746-5B24-CBDC4E40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8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Billede 4">
            <a:extLst>
              <a:ext uri="{FF2B5EF4-FFF2-40B4-BE49-F238E27FC236}">
                <a16:creationId xmlns:a16="http://schemas.microsoft.com/office/drawing/2014/main" id="{0107AACD-690C-4535-BB30-F976AD66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2" y="5406254"/>
            <a:ext cx="112712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45E061F-707E-4877-AF5B-2D20C6725E78}"/>
              </a:ext>
            </a:extLst>
          </p:cNvPr>
          <p:cNvSpPr txBox="1"/>
          <p:nvPr/>
        </p:nvSpPr>
        <p:spPr>
          <a:xfrm>
            <a:off x="2093324" y="1038102"/>
            <a:ext cx="6093822" cy="465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Mel:  Jeg har min hest….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Velkommen her til Faaborg, til sommerferietid.                          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skal vi nyde livet, slappe af og holde fri.             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Husmoderferie det er sagen, husk det og nyd det hele dagen.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med på ture, være glade, i fællesskaber du deltager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Spadsere-tur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byen, vi hygger når vi går.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torvet midt i byen, en kæmpe is vi får.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Husmoderferie det er sagen, husk det og nyd det hele dagen.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med på ture, være glade, i fællesskabet du deltager.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7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8569A00-D1B0-4DBF-BEA8-6638D097F986}"/>
              </a:ext>
            </a:extLst>
          </p:cNvPr>
          <p:cNvSpPr txBox="1"/>
          <p:nvPr/>
        </p:nvSpPr>
        <p:spPr>
          <a:xfrm>
            <a:off x="3046912" y="598610"/>
            <a:ext cx="6093822" cy="5660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tidligt tirsdag morgen, vi alle må stå op.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Legoland vi kører, af sted i samlet trop.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Husmoderferie det er sagen, husk det og nyd det hele dagen.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med på ture, være glade, i fællesskabet du deltager.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meget på os venter, en masse ting skal ske.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ugen som nu kommer, hæng i bliv bare ved.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Husmoderferie det er sagen, husk det og nyd det hele dagen.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med på ture, være glade, i fællesskabet du deltager.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før end vi det aner, en uge hurtigt går.                                            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håber nye venner, vi alle sammen får.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Husmoderferie det er sagen, husk det og nyd det hele dagen.       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med på ture, være glade, i fællesskabet  du deltager.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82317"/>
      </p:ext>
    </p:extLst>
  </p:cSld>
  <p:clrMapOvr>
    <a:masterClrMapping/>
  </p:clrMapOvr>
</p:sld>
</file>

<file path=ppt/theme/theme1.xml><?xml version="1.0" encoding="utf-8"?>
<a:theme xmlns:a="http://schemas.openxmlformats.org/drawingml/2006/main" name="Dråbe">
  <a:themeElements>
    <a:clrScheme name="Dråb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b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b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TM04033925[[fn=Dråbe]]</Template>
  <TotalTime>395</TotalTime>
  <Words>252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Dråbe</vt:lpstr>
      <vt:lpstr>Jubilæumsskriftet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Bruun, SOU - Sekretariatet for Organisationsudvikling</dc:creator>
  <cp:lastModifiedBy>Marianne Bruun</cp:lastModifiedBy>
  <cp:revision>2</cp:revision>
  <dcterms:created xsi:type="dcterms:W3CDTF">2021-08-27T18:58:28Z</dcterms:created>
  <dcterms:modified xsi:type="dcterms:W3CDTF">2025-08-26T13:19:18Z</dcterms:modified>
</cp:coreProperties>
</file>